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A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3615" autoAdjust="0"/>
  </p:normalViewPr>
  <p:slideViewPr>
    <p:cSldViewPr snapToGrid="0" snapToObjects="1">
      <p:cViewPr varScale="1">
        <p:scale>
          <a:sx n="115" d="100"/>
          <a:sy n="115" d="100"/>
        </p:scale>
        <p:origin x="1328" y="192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49" d="100"/>
          <a:sy n="49" d="100"/>
        </p:scale>
        <p:origin x="2695" y="19"/>
      </p:cViewPr>
      <p:guideLst/>
    </p:cSldViewPr>
  </p:notes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1076</Words>
  <Application>Microsoft Office PowerPoint</Application>
  <PresentationFormat>A4 Paper (210x297 mm)</PresentationFormat>
  <Paragraphs>118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Parcel</vt:lpstr>
      <vt:lpstr>NIGERIAN AIRPORT CONCESSION STRATEGY</vt:lpstr>
      <vt:lpstr>Table of Content</vt:lpstr>
      <vt:lpstr>PowerPoint Presentation</vt:lpstr>
      <vt:lpstr>PowerPoint Presentation</vt:lpstr>
      <vt:lpstr>Need and Strategic Objectives for the Project</vt:lpstr>
      <vt:lpstr>PROJECT TRANSACTION ADVISER</vt:lpstr>
      <vt:lpstr>Airport Concession Strategy</vt:lpstr>
      <vt:lpstr>Airport Concession Strategy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NIGERIAN AIRPORT CONCESSION STRATEGY</dc:title>
  <dc:creator>mustyjun2000 mustyjun2000</dc:creator>
  <cp:lastModifiedBy>James Odaudu</cp:lastModifiedBy>
  <cp:revision>3</cp:revision>
  <dcterms:created xsi:type="dcterms:W3CDTF">2021-08-10T11:23:05Z</dcterms:created>
  <dcterms:modified xsi:type="dcterms:W3CDTF">2021-08-10T17:03:11Z</dcterms:modified>
</cp:coreProperties>
</file>